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96" d="100"/>
          <a:sy n="96" d="100"/>
        </p:scale>
        <p:origin x="4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274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7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55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5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3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5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E68C76-C651-4084-849C-5EFF6B01ADB6}" type="datetimeFigureOut">
              <a:rPr lang="en-US" smtClean="0"/>
              <a:t>07-Dec-16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16826D5-E7DA-4F3B-ADB3-880499D7C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09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47286" y="-101602"/>
            <a:ext cx="7444714" cy="69291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4" r="25809" b="1"/>
          <a:stretch/>
        </p:blipFill>
        <p:spPr>
          <a:xfrm rot="21600000">
            <a:off x="701598" y="675088"/>
            <a:ext cx="3700017" cy="53757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5123715" y="334645"/>
            <a:ext cx="6172200" cy="1828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</a:rPr>
              <a:t>Prototype Presentation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5123715" y="2292097"/>
            <a:ext cx="6172200" cy="41711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App Name 		: </a:t>
            </a:r>
            <a:r>
              <a:rPr lang="en-US" sz="2400" b="1" dirty="0" err="1">
                <a:solidFill>
                  <a:schemeClr val="bg1"/>
                </a:solidFill>
              </a:rPr>
              <a:t>TurnUp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Group Number 	</a:t>
            </a:r>
            <a:r>
              <a:rPr lang="en-US" sz="2400" dirty="0">
                <a:solidFill>
                  <a:schemeClr val="bg1"/>
                </a:solidFill>
              </a:rPr>
              <a:t>: 27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Group Tutor 	</a:t>
            </a:r>
            <a:r>
              <a:rPr lang="en-US" sz="2400" dirty="0">
                <a:solidFill>
                  <a:schemeClr val="bg1"/>
                </a:solidFill>
              </a:rPr>
              <a:t>: Simon Taylor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2400" b="1" u="sng" dirty="0">
                <a:solidFill>
                  <a:srgbClr val="FF0000"/>
                </a:solidFill>
              </a:rPr>
              <a:t>Group Members</a:t>
            </a:r>
          </a:p>
          <a:p>
            <a:pPr algn="ctr">
              <a:lnSpc>
                <a:spcPct val="80000"/>
              </a:lnSpc>
            </a:pPr>
            <a:endParaRPr lang="en-US" sz="2400" b="1" u="sng" dirty="0">
              <a:solidFill>
                <a:srgbClr val="FF0000"/>
              </a:solidFill>
            </a:endParaRPr>
          </a:p>
          <a:p>
            <a:pPr marL="114300" algn="ctr">
              <a:lnSpc>
                <a:spcPct val="8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Loredana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Vadana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114300" algn="ctr">
              <a:lnSpc>
                <a:spcPct val="8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Shreyas</a:t>
            </a:r>
            <a:r>
              <a:rPr lang="en-US" sz="2400" dirty="0">
                <a:solidFill>
                  <a:schemeClr val="bg1"/>
                </a:solidFill>
              </a:rPr>
              <a:t> Jain </a:t>
            </a:r>
          </a:p>
          <a:p>
            <a:pPr marL="114300" algn="ctr">
              <a:lnSpc>
                <a:spcPct val="8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Maedin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Zekarias</a:t>
            </a:r>
            <a:endParaRPr lang="en-US" sz="2400" dirty="0">
              <a:solidFill>
                <a:schemeClr val="bg1"/>
              </a:solidFill>
            </a:endParaRPr>
          </a:p>
          <a:p>
            <a:pPr marL="114300"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Taqi Tazwar</a:t>
            </a:r>
          </a:p>
          <a:p>
            <a:pPr marL="114300"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Thomas Hunt</a:t>
            </a:r>
          </a:p>
          <a:p>
            <a:pPr marL="114300"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Mark Andrews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5123715" y="1693673"/>
            <a:ext cx="6525029" cy="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6050" y="4823681"/>
            <a:ext cx="19511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TurnUp</a:t>
            </a:r>
          </a:p>
        </p:txBody>
      </p:sp>
    </p:spTree>
    <p:extLst>
      <p:ext uri="{BB962C8B-B14F-4D97-AF65-F5344CB8AC3E}">
        <p14:creationId xmlns:p14="http://schemas.microsoft.com/office/powerpoint/2010/main" val="62316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19" y="1201598"/>
            <a:ext cx="5466014" cy="4454803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54825" y="1950786"/>
            <a:ext cx="4525098" cy="2956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39970" y="4296514"/>
            <a:ext cx="19511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TurnUp</a:t>
            </a:r>
          </a:p>
        </p:txBody>
      </p:sp>
    </p:spTree>
    <p:extLst>
      <p:ext uri="{BB962C8B-B14F-4D97-AF65-F5344CB8AC3E}">
        <p14:creationId xmlns:p14="http://schemas.microsoft.com/office/powerpoint/2010/main" val="264536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59" y="678859"/>
            <a:ext cx="4162498" cy="970450"/>
          </a:xfrm>
        </p:spPr>
        <p:txBody>
          <a:bodyPr/>
          <a:lstStyle/>
          <a:p>
            <a:r>
              <a:rPr lang="en-US" dirty="0"/>
              <a:t>Log In Screen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46" y="678859"/>
            <a:ext cx="3425046" cy="6083780"/>
          </a:xfrm>
        </p:spPr>
      </p:pic>
      <p:sp>
        <p:nvSpPr>
          <p:cNvPr id="7" name="TextBox 6"/>
          <p:cNvSpPr txBox="1"/>
          <p:nvPr/>
        </p:nvSpPr>
        <p:spPr>
          <a:xfrm>
            <a:off x="1062067" y="2464904"/>
            <a:ext cx="5766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enter their Brunel Email ID and Password</a:t>
            </a:r>
          </a:p>
          <a:p>
            <a:r>
              <a:rPr lang="en-US" dirty="0"/>
              <a:t>     to Log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 button logs user in the application, which 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to home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 Up button will take the user to sign up screen.</a:t>
            </a:r>
          </a:p>
        </p:txBody>
      </p:sp>
    </p:spTree>
    <p:extLst>
      <p:ext uri="{BB962C8B-B14F-4D97-AF65-F5344CB8AC3E}">
        <p14:creationId xmlns:p14="http://schemas.microsoft.com/office/powerpoint/2010/main" val="241644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32" y="797990"/>
            <a:ext cx="3413986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Sign Up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71" y="797991"/>
            <a:ext cx="3094546" cy="5639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44" y="797990"/>
            <a:ext cx="2959732" cy="5639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27" y="1885596"/>
            <a:ext cx="458170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needs to enter the following to Sign up: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Student First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Student Second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Brunel Student 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Brunel Email 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Brunel Student Card 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Password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Course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Level of the Course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Module Codes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Next button will take user to second page.</a:t>
            </a:r>
          </a:p>
          <a:p>
            <a:r>
              <a:rPr lang="en-US" dirty="0"/>
              <a:t>Sign Up button will register the user account,</a:t>
            </a:r>
          </a:p>
          <a:p>
            <a:r>
              <a:rPr lang="en-US" dirty="0"/>
              <a:t>And take the user to Log In screen.</a:t>
            </a:r>
          </a:p>
        </p:txBody>
      </p:sp>
    </p:spTree>
    <p:extLst>
      <p:ext uri="{BB962C8B-B14F-4D97-AF65-F5344CB8AC3E}">
        <p14:creationId xmlns:p14="http://schemas.microsoft.com/office/powerpoint/2010/main" val="125409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680" y="709808"/>
            <a:ext cx="3590051" cy="970450"/>
          </a:xfrm>
        </p:spPr>
        <p:txBody>
          <a:bodyPr/>
          <a:lstStyle/>
          <a:p>
            <a:r>
              <a:rPr lang="en-US" dirty="0"/>
              <a:t>Home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59" y="609600"/>
            <a:ext cx="3381337" cy="6015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848" y="2351314"/>
            <a:ext cx="58848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screen lets you select the module you want to </a:t>
            </a:r>
          </a:p>
          <a:p>
            <a:r>
              <a:rPr lang="en-US" dirty="0"/>
              <a:t>register and then user taps the phone on the NFC chip.</a:t>
            </a:r>
          </a:p>
          <a:p>
            <a:endParaRPr lang="en-US" dirty="0"/>
          </a:p>
          <a:p>
            <a:r>
              <a:rPr lang="en-US" dirty="0"/>
              <a:t>User can swipe from right to left to go to time table screen.</a:t>
            </a:r>
          </a:p>
          <a:p>
            <a:r>
              <a:rPr lang="en-US" dirty="0"/>
              <a:t>User can swipe from left to right to go to history screen.</a:t>
            </a:r>
          </a:p>
        </p:txBody>
      </p:sp>
    </p:spTree>
    <p:extLst>
      <p:ext uri="{BB962C8B-B14F-4D97-AF65-F5344CB8AC3E}">
        <p14:creationId xmlns:p14="http://schemas.microsoft.com/office/powerpoint/2010/main" val="350322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695109" cy="970450"/>
          </a:xfrm>
        </p:spPr>
        <p:txBody>
          <a:bodyPr>
            <a:normAutofit/>
          </a:bodyPr>
          <a:lstStyle/>
          <a:p>
            <a:r>
              <a:rPr lang="en-US" dirty="0"/>
              <a:t>Time Table / Upcoming Lecture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89" y="1724093"/>
            <a:ext cx="2508000" cy="44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24" y="1724093"/>
            <a:ext cx="2508000" cy="44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92" y="1724093"/>
            <a:ext cx="2508000" cy="446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980" y="2036466"/>
            <a:ext cx="3879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time table screen opens when user swipes from right to left on the home screen.</a:t>
            </a:r>
          </a:p>
          <a:p>
            <a:pPr algn="ctr"/>
            <a:r>
              <a:rPr lang="en-US" dirty="0"/>
              <a:t>To go back to home screen user can swipe from left to right.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time table / upcoming lecture screen lets user see the upcoming lecture and the details of the lecture when user taps on the module.</a:t>
            </a:r>
          </a:p>
        </p:txBody>
      </p:sp>
    </p:spTree>
    <p:extLst>
      <p:ext uri="{BB962C8B-B14F-4D97-AF65-F5344CB8AC3E}">
        <p14:creationId xmlns:p14="http://schemas.microsoft.com/office/powerpoint/2010/main" val="8239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622" y="402920"/>
            <a:ext cx="3633153" cy="970450"/>
          </a:xfrm>
        </p:spPr>
        <p:txBody>
          <a:bodyPr/>
          <a:lstStyle/>
          <a:p>
            <a:r>
              <a:rPr lang="en-US" dirty="0"/>
              <a:t>History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39" y="402920"/>
            <a:ext cx="3315581" cy="6069279"/>
          </a:xfrm>
        </p:spPr>
      </p:pic>
      <p:sp>
        <p:nvSpPr>
          <p:cNvPr id="5" name="TextBox 4"/>
          <p:cNvSpPr txBox="1"/>
          <p:nvPr/>
        </p:nvSpPr>
        <p:spPr>
          <a:xfrm>
            <a:off x="238343" y="1815729"/>
            <a:ext cx="60558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User can swipe from left to right on the home screen to </a:t>
            </a:r>
          </a:p>
          <a:p>
            <a:pPr algn="ctr"/>
            <a:r>
              <a:rPr lang="en-US" dirty="0"/>
              <a:t>get to the history screen.</a:t>
            </a:r>
          </a:p>
          <a:p>
            <a:pPr algn="ctr"/>
            <a:r>
              <a:rPr lang="en-US" dirty="0"/>
              <a:t>To go back to home screen, user can swipe from right to left.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History screen shows all the lecturers student attended with</a:t>
            </a:r>
          </a:p>
          <a:p>
            <a:pPr algn="ctr"/>
            <a:r>
              <a:rPr lang="en-US" dirty="0"/>
              <a:t>Module code, date, day and time.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6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(Registered Student Page)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86969"/>
            <a:ext cx="10353675" cy="2779247"/>
          </a:xfrm>
        </p:spPr>
      </p:pic>
      <p:sp>
        <p:nvSpPr>
          <p:cNvPr id="7" name="TextBox 6"/>
          <p:cNvSpPr txBox="1"/>
          <p:nvPr/>
        </p:nvSpPr>
        <p:spPr>
          <a:xfrm>
            <a:off x="3015931" y="4907091"/>
            <a:ext cx="694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the student details are stored in this server page after user registers.</a:t>
            </a:r>
          </a:p>
        </p:txBody>
      </p:sp>
    </p:spTree>
    <p:extLst>
      <p:ext uri="{BB962C8B-B14F-4D97-AF65-F5344CB8AC3E}">
        <p14:creationId xmlns:p14="http://schemas.microsoft.com/office/powerpoint/2010/main" val="362276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(Lecture List Page)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55" y="1684274"/>
            <a:ext cx="9681641" cy="3102429"/>
          </a:xfrm>
        </p:spPr>
      </p:pic>
      <p:sp>
        <p:nvSpPr>
          <p:cNvPr id="5" name="TextBox 4"/>
          <p:cNvSpPr txBox="1"/>
          <p:nvPr/>
        </p:nvSpPr>
        <p:spPr>
          <a:xfrm>
            <a:off x="1765773" y="5255602"/>
            <a:ext cx="864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the lecture details are stored on this page to verify the lecture when student registers.</a:t>
            </a:r>
          </a:p>
        </p:txBody>
      </p:sp>
    </p:spTree>
    <p:extLst>
      <p:ext uri="{BB962C8B-B14F-4D97-AF65-F5344CB8AC3E}">
        <p14:creationId xmlns:p14="http://schemas.microsoft.com/office/powerpoint/2010/main" val="425057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(Attendance Page)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4" y="1882802"/>
            <a:ext cx="10353675" cy="3053301"/>
          </a:xfrm>
        </p:spPr>
      </p:pic>
      <p:sp>
        <p:nvSpPr>
          <p:cNvPr id="5" name="TextBox 4"/>
          <p:cNvSpPr txBox="1"/>
          <p:nvPr/>
        </p:nvSpPr>
        <p:spPr>
          <a:xfrm>
            <a:off x="857604" y="5440964"/>
            <a:ext cx="1033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is the attendance page where all the attended students information and lecture information is stored.</a:t>
            </a:r>
          </a:p>
        </p:txBody>
      </p:sp>
    </p:spTree>
    <p:extLst>
      <p:ext uri="{BB962C8B-B14F-4D97-AF65-F5344CB8AC3E}">
        <p14:creationId xmlns:p14="http://schemas.microsoft.com/office/powerpoint/2010/main" val="2015999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80</TotalTime>
  <Words>351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Calisto MT</vt:lpstr>
      <vt:lpstr>Trebuchet MS</vt:lpstr>
      <vt:lpstr>Wingdings 2</vt:lpstr>
      <vt:lpstr>Slate</vt:lpstr>
      <vt:lpstr>PowerPoint Presentation</vt:lpstr>
      <vt:lpstr>Log In Screen</vt:lpstr>
      <vt:lpstr>Sign Up Screen</vt:lpstr>
      <vt:lpstr>Home Screen</vt:lpstr>
      <vt:lpstr>Time Table / Upcoming Lecture Screen</vt:lpstr>
      <vt:lpstr>History Screen</vt:lpstr>
      <vt:lpstr>Database (Registered Student Page)</vt:lpstr>
      <vt:lpstr>Database (Lecture List Page)</vt:lpstr>
      <vt:lpstr>Database (Attendance Page)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</dc:creator>
  <cp:lastModifiedBy>SHREYAS</cp:lastModifiedBy>
  <cp:revision>18</cp:revision>
  <dcterms:created xsi:type="dcterms:W3CDTF">2016-12-07T14:20:17Z</dcterms:created>
  <dcterms:modified xsi:type="dcterms:W3CDTF">2016-12-07T16:31:13Z</dcterms:modified>
</cp:coreProperties>
</file>